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6" r:id="rId4"/>
    <p:sldMasterId id="2147483689" r:id="rId5"/>
    <p:sldMasterId id="2147483701" r:id="rId6"/>
    <p:sldMasterId id="2147483714" r:id="rId7"/>
  </p:sldMasterIdLst>
  <p:notesMasterIdLst>
    <p:notesMasterId r:id="rId18"/>
  </p:notesMasterIdLst>
  <p:sldIdLst>
    <p:sldId id="262" r:id="rId8"/>
    <p:sldId id="264" r:id="rId9"/>
    <p:sldId id="265" r:id="rId10"/>
    <p:sldId id="258" r:id="rId11"/>
    <p:sldId id="259" r:id="rId12"/>
    <p:sldId id="260" r:id="rId13"/>
    <p:sldId id="266" r:id="rId14"/>
    <p:sldId id="261" r:id="rId15"/>
    <p:sldId id="257" r:id="rId16"/>
    <p:sldId id="26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4F3DF-8408-4C1A-AC88-0BC955D07A2F}" type="datetimeFigureOut">
              <a:rPr lang="vi-VN" smtClean="0"/>
              <a:t>15/01/2021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9B58-A1C7-4185-A7CA-DB3DC88A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36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8C73AC2-4FF3-463E-8886-A6A0A3ACDF98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2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0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" y="-11929"/>
            <a:ext cx="9131368" cy="6945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6748474" y="591796"/>
            <a:ext cx="210219" cy="200834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359473" y="1179626"/>
            <a:ext cx="598735" cy="572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421817" y="-144806"/>
            <a:ext cx="30315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191414" y="386442"/>
            <a:ext cx="673057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8535878" y="1031911"/>
            <a:ext cx="304026" cy="290453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08621" y="-102254"/>
            <a:ext cx="393185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578242" y="143469"/>
            <a:ext cx="500592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295475" y="11029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8397527" y="144278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5975995" y="192003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91" y="5180136"/>
            <a:ext cx="9590946" cy="175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7" y="5606451"/>
            <a:ext cx="9273192" cy="13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7473495" y="454010"/>
            <a:ext cx="393185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3588" y="0"/>
            <a:ext cx="9150838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5943614" y="-244883"/>
            <a:ext cx="512655" cy="489768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7586113" y="286269"/>
            <a:ext cx="598735" cy="572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8723357" y="698496"/>
            <a:ext cx="385738" cy="368517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6432712" y="115416"/>
            <a:ext cx="473501" cy="452362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7216207" y="-143727"/>
            <a:ext cx="385738" cy="3685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8208001" y="-248966"/>
            <a:ext cx="899608" cy="859445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0188" y="-1155812"/>
            <a:ext cx="6883629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0188" y="-1155812"/>
            <a:ext cx="6883629" cy="9144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0360" y="-1262881"/>
            <a:ext cx="6768654" cy="95893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0773" y="-573023"/>
            <a:ext cx="6967703" cy="78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57650" cy="452596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600203"/>
            <a:ext cx="4057650" cy="452596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39791" cy="63976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39791" cy="395128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31" y="1535113"/>
            <a:ext cx="4042171" cy="63976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31" y="2174875"/>
            <a:ext cx="4042171" cy="395128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0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709" cy="1162050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50" y="273053"/>
            <a:ext cx="5111353" cy="5853113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709" cy="469106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4"/>
            <a:ext cx="6858130" cy="2387679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61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413776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31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207754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709799"/>
            <a:ext cx="7886849" cy="2852832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4589620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52145920"/>
      </p:ext>
    </p:extLst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7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733229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9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65137"/>
            <a:ext cx="788684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778501"/>
            <a:ext cx="3655250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2665472"/>
            <a:ext cx="3655250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501"/>
            <a:ext cx="3673252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72"/>
            <a:ext cx="3673252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27686"/>
      </p:ext>
    </p:extLst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710280"/>
      </p:ext>
    </p:extLst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46189"/>
      </p:ext>
    </p:extLst>
  </p:cSld>
  <p:clrMapOvr>
    <a:masterClrMapping/>
  </p:clrMapOvr>
  <p:transition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457219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987462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2057473"/>
            <a:ext cx="2949233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40946728"/>
      </p:ext>
    </p:extLst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457219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457220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2057473"/>
            <a:ext cx="312407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226349"/>
      </p:ext>
    </p:extLst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31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575385"/>
      </p:ext>
    </p:extLst>
  </p:cSld>
  <p:clrMapOvr>
    <a:masterClrMapping/>
  </p:clrMapOvr>
  <p:transition advClick="0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42"/>
            <a:ext cx="1971713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42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00090"/>
      </p:ext>
    </p:extLst>
  </p:cSld>
  <p:clrMapOvr>
    <a:masterClrMapping/>
  </p:clrMapOvr>
  <p:transition advClick="0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825685"/>
            <a:ext cx="3886274" cy="43514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7" y="1825685"/>
            <a:ext cx="3886274" cy="20987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7" y="4076836"/>
            <a:ext cx="3886274" cy="210033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09040"/>
      </p:ext>
    </p:extLst>
  </p:cSld>
  <p:clrMapOvr>
    <a:masterClrMapping/>
  </p:clrMapOvr>
  <p:transition advClick="0" advTm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41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0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19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0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8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4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96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2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6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39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9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1"/>
            <a:ext cx="6858130" cy="2387679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02679"/>
      </p:ext>
    </p:extLst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3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229585"/>
      </p:ext>
    </p:extLst>
  </p:cSld>
  <p:clrMapOvr>
    <a:masterClrMapping/>
  </p:clrMapOvr>
  <p:transition advClick="0" advTm="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6"/>
            <a:ext cx="7886849" cy="2852832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39467847"/>
      </p:ext>
    </p:extLst>
  </p:cSld>
  <p:clrMapOvr>
    <a:masterClrMapping/>
  </p:clrMapOvr>
  <p:transition advClick="0" advTm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7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38134"/>
      </p:ext>
    </p:extLst>
  </p:cSld>
  <p:clrMapOvr>
    <a:masterClrMapping/>
  </p:clrMapOvr>
  <p:transition advClick="0" advTm="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7"/>
            <a:ext cx="788684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778498"/>
            <a:ext cx="3655250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2665469"/>
            <a:ext cx="3655250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8"/>
            <a:ext cx="3673252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9"/>
            <a:ext cx="3673252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44091"/>
      </p:ext>
    </p:extLst>
  </p:cSld>
  <p:clrMapOvr>
    <a:masterClrMapping/>
  </p:clrMapOvr>
  <p:transition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344762"/>
      </p:ext>
    </p:extLst>
  </p:cSld>
  <p:clrMapOvr>
    <a:masterClrMapping/>
  </p:clrMapOvr>
  <p:transition advClick="0" advTm="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70167"/>
      </p:ext>
    </p:extLst>
  </p:cSld>
  <p:clrMapOvr>
    <a:masterClrMapping/>
  </p:clrMapOvr>
  <p:transition advClick="0" advTm="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9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70"/>
            <a:ext cx="2949233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17238203"/>
      </p:ext>
    </p:extLst>
  </p:cSld>
  <p:clrMapOvr>
    <a:masterClrMapping/>
  </p:clrMapOvr>
  <p:transition advClick="0" advTm="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7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70"/>
            <a:ext cx="312407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86512891"/>
      </p:ext>
    </p:extLst>
  </p:cSld>
  <p:clrMapOvr>
    <a:masterClrMapping/>
  </p:clrMapOvr>
  <p:transition advClick="0" advTm="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78756"/>
      </p:ext>
    </p:extLst>
  </p:cSld>
  <p:clrMapOvr>
    <a:masterClrMapping/>
  </p:clrMapOvr>
  <p:transition advClick="0" advTm="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9"/>
            <a:ext cx="1971713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9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97812"/>
      </p:ext>
    </p:extLst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6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5"/>
            <a:ext cx="3886274" cy="43514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7" y="1825685"/>
            <a:ext cx="3886274" cy="20987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7" y="4076836"/>
            <a:ext cx="3886274" cy="210033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527999"/>
      </p:ext>
    </p:extLst>
  </p:cSld>
  <p:clrMapOvr>
    <a:masterClrMapping/>
  </p:clrMapOvr>
  <p:transition advClick="0" advTm="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122363"/>
            <a:ext cx="7772400" cy="238760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2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38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39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73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40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42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46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7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31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9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678E-0BD9-42A6-A7A8-98A3ACA4397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1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2021/1/15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4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42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1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13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7070790" y="220356"/>
            <a:ext cx="378343" cy="48190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5489875" y="269747"/>
            <a:ext cx="375466" cy="478243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7597118" y="301009"/>
            <a:ext cx="289321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7651186" y="1218095"/>
            <a:ext cx="289321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5125122" y="808472"/>
            <a:ext cx="289321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5601476" y="1100699"/>
            <a:ext cx="529333" cy="67422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7318736" y="1773359"/>
            <a:ext cx="289321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08" y="-269099"/>
            <a:ext cx="3285243" cy="2177374"/>
          </a:xfrm>
          <a:prstGeom prst="rect">
            <a:avLst/>
          </a:prstGeom>
          <a:noFill/>
        </p:spPr>
      </p:pic>
      <p:grpSp>
        <p:nvGrpSpPr>
          <p:cNvPr id="320" name="组合 319"/>
          <p:cNvGrpSpPr/>
          <p:nvPr/>
        </p:nvGrpSpPr>
        <p:grpSpPr>
          <a:xfrm rot="20591276" flipH="1">
            <a:off x="1192644" y="291184"/>
            <a:ext cx="449078" cy="572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2474567" y="186969"/>
            <a:ext cx="289321" cy="368517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36" name="组合 335"/>
          <p:cNvGrpSpPr/>
          <p:nvPr/>
        </p:nvGrpSpPr>
        <p:grpSpPr>
          <a:xfrm rot="616736" flipH="1">
            <a:off x="1997127" y="964601"/>
            <a:ext cx="411478" cy="524113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6354303" y="1191107"/>
            <a:ext cx="1209268" cy="1589821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</a:rPr>
              <a:t>           </a:t>
            </a:r>
            <a:endParaRPr lang="zh-CN" altLang="en-US" sz="1777" dirty="0">
              <a:solidFill>
                <a:srgbClr val="FFFFFF"/>
              </a:solidFill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6765334" y="1758246"/>
            <a:ext cx="389773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</a:rPr>
              <a:t>           </a:t>
            </a:r>
            <a:endParaRPr lang="zh-CN" altLang="en-US" sz="1777" dirty="0">
              <a:solidFill>
                <a:srgbClr val="FFFFFF"/>
              </a:solidFill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373751" y="1929054"/>
            <a:ext cx="389773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</a:rPr>
              <a:t>           </a:t>
            </a:r>
            <a:endParaRPr lang="zh-CN" altLang="en-US" sz="1777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21453" y="2154865"/>
            <a:ext cx="7155003" cy="2581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7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28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 MÖØNG CAÙC CON ÑEÁN VÔÙI TIEÁT TIEÁNG VIEÄT</a:t>
            </a:r>
          </a:p>
        </p:txBody>
      </p:sp>
    </p:spTree>
    <p:extLst>
      <p:ext uri="{BB962C8B-B14F-4D97-AF65-F5344CB8AC3E}">
        <p14:creationId xmlns:p14="http://schemas.microsoft.com/office/powerpoint/2010/main" val="29230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6" grpId="0" animBg="1"/>
      <p:bldP spid="3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-1"/>
            <a:ext cx="9143946" cy="6858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29587" y="2042880"/>
            <a:ext cx="10003226" cy="2619606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 defTabSz="956280"/>
            <a:r>
              <a:rPr lang="en-US" sz="80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8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  <a:endParaRPr lang="en-US" sz="8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40" y="2219188"/>
            <a:ext cx="3537494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307" y="4158537"/>
            <a:ext cx="2379299" cy="2867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572" y="4"/>
            <a:ext cx="6316120" cy="6894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77" y="364945"/>
            <a:ext cx="2733112" cy="3239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171633" y="2295125"/>
            <a:ext cx="4587807" cy="2985758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/>
            <a:r>
              <a:rPr lang="en-US" sz="6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66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5</a:t>
            </a:r>
          </a:p>
          <a:p>
            <a:pPr algn="ctr" defTabSz="956280"/>
            <a:r>
              <a:rPr lang="en-US" sz="6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66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6600" b="1" dirty="0" smtClean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 defTabSz="956280"/>
            <a:r>
              <a:rPr lang="en-US" sz="5400" b="1" smtClean="0">
                <a:ln/>
                <a:solidFill>
                  <a:srgbClr val="FF0000"/>
                </a:solidFill>
                <a:latin typeface="VNI-Avo" pitchFamily="2" charset="0"/>
              </a:rPr>
              <a:t>VBT</a:t>
            </a:r>
            <a:endParaRPr lang="en-US" sz="54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346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724" y="792832"/>
            <a:ext cx="2736304" cy="1152128"/>
            <a:chOff x="611560" y="1196752"/>
            <a:chExt cx="2736304" cy="1152128"/>
          </a:xfrm>
        </p:grpSpPr>
        <p:sp>
          <p:nvSpPr>
            <p:cNvPr id="4" name="Oval 3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muøa .....uaân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0627" y="2307769"/>
            <a:ext cx="2736304" cy="1152128"/>
            <a:chOff x="611560" y="1196752"/>
            <a:chExt cx="2736304" cy="1152128"/>
          </a:xfrm>
        </p:grpSpPr>
        <p:sp>
          <p:nvSpPr>
            <p:cNvPr id="9" name="Oval 8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kæ .....uaät</a:t>
              </a:r>
              <a:r>
                <a:rPr lang="vi-VN" sz="3000" b="1" dirty="0" smtClean="0">
                  <a:solidFill>
                    <a:prstClr val="black"/>
                  </a:solidFill>
                </a:rPr>
                <a:t> 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0627" y="3843806"/>
            <a:ext cx="2736304" cy="1152128"/>
            <a:chOff x="611560" y="1196752"/>
            <a:chExt cx="2736304" cy="1152128"/>
          </a:xfrm>
        </p:grpSpPr>
        <p:sp>
          <p:nvSpPr>
            <p:cNvPr id="12" name="Oval 11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.....oaûnh laïi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848" y="792832"/>
            <a:ext cx="2736304" cy="1152128"/>
            <a:chOff x="611560" y="1196752"/>
            <a:chExt cx="2736304" cy="1152128"/>
          </a:xfrm>
        </p:grpSpPr>
        <p:sp>
          <p:nvSpPr>
            <p:cNvPr id="15" name="Oval 14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.....uyùt saùo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3848" y="2307769"/>
            <a:ext cx="2736304" cy="1152128"/>
            <a:chOff x="611560" y="1196752"/>
            <a:chExt cx="2736304" cy="1152128"/>
          </a:xfrm>
        </p:grpSpPr>
        <p:sp>
          <p:nvSpPr>
            <p:cNvPr id="18" name="Oval 17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.....uyeát rôi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3848" y="3785184"/>
            <a:ext cx="2736304" cy="1152128"/>
            <a:chOff x="611560" y="1196752"/>
            <a:chExt cx="2736304" cy="1152128"/>
          </a:xfrm>
        </p:grpSpPr>
        <p:sp>
          <p:nvSpPr>
            <p:cNvPr id="21" name="Oval 20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.....oaïm coû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3785184"/>
            <a:ext cx="2736304" cy="1152128"/>
            <a:chOff x="611560" y="1196752"/>
            <a:chExt cx="2736304" cy="1152128"/>
          </a:xfrm>
        </p:grpSpPr>
        <p:sp>
          <p:nvSpPr>
            <p:cNvPr id="24" name="Oval 23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böôùc .....oaët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8184" y="2294112"/>
            <a:ext cx="2736304" cy="1152128"/>
            <a:chOff x="611560" y="1196752"/>
            <a:chExt cx="2736304" cy="1152128"/>
          </a:xfrm>
        </p:grpSpPr>
        <p:sp>
          <p:nvSpPr>
            <p:cNvPr id="27" name="Oval 26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...uyønh huîch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8184" y="792832"/>
            <a:ext cx="2736304" cy="1152128"/>
            <a:chOff x="611560" y="1196752"/>
            <a:chExt cx="2736304" cy="1152128"/>
          </a:xfrm>
        </p:grpSpPr>
        <p:sp>
          <p:nvSpPr>
            <p:cNvPr id="30" name="Oval 29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.....uyeân baûo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3848" y="5373216"/>
            <a:ext cx="2736304" cy="1152128"/>
            <a:chOff x="611560" y="1196752"/>
            <a:chExt cx="2736304" cy="1152128"/>
          </a:xfrm>
        </p:grpSpPr>
        <p:sp>
          <p:nvSpPr>
            <p:cNvPr id="33" name="Oval 32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con .....oaüng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7504" y="116632"/>
            <a:ext cx="1440160" cy="576065"/>
            <a:chOff x="107504" y="116632"/>
            <a:chExt cx="1440160" cy="576064"/>
          </a:xfrm>
        </p:grpSpPr>
        <p:sp>
          <p:nvSpPr>
            <p:cNvPr id="35" name="Rounded Rectangle 34"/>
            <p:cNvSpPr/>
            <p:nvPr/>
          </p:nvSpPr>
          <p:spPr>
            <a:xfrm>
              <a:off x="107504" y="116632"/>
              <a:ext cx="720080" cy="5604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</a:t>
              </a:r>
              <a:endParaRPr lang="en-US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7584" y="132251"/>
              <a:ext cx="720080" cy="5604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 smtClean="0">
                  <a:solidFill>
                    <a:prstClr val="black"/>
                  </a:solidFill>
                  <a:latin typeface="VNI-Avo" pitchFamily="2" charset="0"/>
                </a:rPr>
                <a:t>1.</a:t>
              </a:r>
              <a:endParaRPr lang="en-US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475656" y="1068355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31640" y="2580523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l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8274" y="4077073"/>
            <a:ext cx="851359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35896" y="1052737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35896" y="2564905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47865" y="4077073"/>
            <a:ext cx="971062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104994" y="5661249"/>
            <a:ext cx="827046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00193" y="1052737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kh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156177" y="2564905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406822" y="4077073"/>
            <a:ext cx="837587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7504" y="132251"/>
            <a:ext cx="144016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prstClr val="black"/>
                </a:solidFill>
                <a:latin typeface="VNI-Avo" pitchFamily="2" charset="0"/>
              </a:rPr>
              <a:t>2. </a:t>
            </a:r>
            <a:r>
              <a:rPr lang="vi-VN" sz="3000" b="1" dirty="0" smtClean="0">
                <a:solidFill>
                  <a:srgbClr val="3333FF"/>
                </a:solidFill>
                <a:latin typeface="VNI-Avo" pitchFamily="2" charset="0"/>
              </a:rPr>
              <a:t>c/k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560" y="5805264"/>
            <a:ext cx="345638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tx1"/>
                </a:solidFill>
                <a:latin typeface="VNI-Avo" pitchFamily="2" charset="0"/>
              </a:rPr>
              <a:t>.....aây quaát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08650" y="5858677"/>
            <a:ext cx="82704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08104" y="5786670"/>
            <a:ext cx="30243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VNI-Avo" pitchFamily="2" charset="0"/>
              </a:rPr>
              <a:t>c</a:t>
            </a:r>
            <a:r>
              <a:rPr lang="vi-VN" sz="4400" b="1" dirty="0" smtClean="0">
                <a:solidFill>
                  <a:schemeClr val="tx1"/>
                </a:solidFill>
                <a:latin typeface="VNI-Avo" pitchFamily="2" charset="0"/>
              </a:rPr>
              <a:t>aùi .....im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13306" y="5805264"/>
            <a:ext cx="827046" cy="702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 descr="meo hay giup ban chon cay qu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2" y="980728"/>
            <a:ext cx="3208317" cy="482453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m khâu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64" y="3404052"/>
            <a:ext cx="3201616" cy="240121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7504" y="-11764"/>
            <a:ext cx="144016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prstClr val="black"/>
                </a:solidFill>
                <a:latin typeface="VNI-Avo" pitchFamily="2" charset="0"/>
              </a:rPr>
              <a:t>3. </a:t>
            </a:r>
            <a:r>
              <a:rPr lang="vi-VN" sz="3000" b="1" dirty="0" smtClean="0">
                <a:solidFill>
                  <a:srgbClr val="3333FF"/>
                </a:solidFill>
                <a:latin typeface="VNI-Avo" pitchFamily="2" charset="0"/>
              </a:rPr>
              <a:t>v/d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43608" y="2871530"/>
            <a:ext cx="2736304" cy="55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/>
                </a:solidFill>
                <a:latin typeface="VNI-Avo" pitchFamily="2" charset="0"/>
              </a:rPr>
              <a:t>.....uyeät binh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24674" y="2852936"/>
            <a:ext cx="827046" cy="557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d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99992" y="2852936"/>
            <a:ext cx="4320480" cy="576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/>
                </a:solidFill>
                <a:latin typeface="VNI-Avo" pitchFamily="2" charset="0"/>
              </a:rPr>
              <a:t>chim .....aønh khuyeân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96136" y="2831934"/>
            <a:ext cx="827046" cy="597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v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 descr="Mít tinh, diễu binh, diễu hành kỷ niệm 70 năm Ngày Cách mạng Tháng Tám và  Quốc khánh nước CHXHCN Việt Nam - Tổng cục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90"/>
            <a:ext cx="3312368" cy="216684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phân biệt vành khuyên trống mái - CÁM THẮNG MẸ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0751"/>
            <a:ext cx="3312368" cy="217312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23529" y="3356993"/>
            <a:ext cx="2072207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prstClr val="black"/>
                </a:solidFill>
                <a:latin typeface="VNI-Avo" pitchFamily="2" charset="0"/>
              </a:rPr>
              <a:t>4. </a:t>
            </a:r>
            <a:r>
              <a:rPr lang="vi-VN" sz="3000" b="1" dirty="0" smtClean="0">
                <a:solidFill>
                  <a:srgbClr val="3333FF"/>
                </a:solidFill>
                <a:latin typeface="VNI-Avo" pitchFamily="2" charset="0"/>
              </a:rPr>
              <a:t>ch/tr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9633" y="6255906"/>
            <a:ext cx="2736304" cy="55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/>
                </a:solidFill>
                <a:latin typeface="VNI-Avo" pitchFamily="2" charset="0"/>
              </a:rPr>
              <a:t>keå .....uyeän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72746" y="6237312"/>
            <a:ext cx="827046" cy="557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ch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16017" y="6237312"/>
            <a:ext cx="4320480" cy="576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chemeClr val="tx1"/>
                </a:solidFill>
                <a:latin typeface="VNI-Avo" pitchFamily="2" charset="0"/>
              </a:rPr>
              <a:t>.....aêng khuyeát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57122" y="6216310"/>
            <a:ext cx="827046" cy="597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FF0000"/>
                </a:solidFill>
                <a:latin typeface="VNI-Avo" pitchFamily="2" charset="0"/>
              </a:rPr>
              <a:t>tr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4" name="Picture 6" descr="Phòng Giáo Dục Và Đào Tạo Quận Long B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0" y="4045616"/>
            <a:ext cx="3330473" cy="214616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Mặt Trăng - Tổng hợp hình ảnh Mặt Trăng đẹp nh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95" y="4045616"/>
            <a:ext cx="3330473" cy="216800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  <p:bldP spid="43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7504" y="132251"/>
            <a:ext cx="144016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prstClr val="black"/>
                </a:solidFill>
                <a:latin typeface="VNI-Avo" pitchFamily="2" charset="0"/>
              </a:rPr>
              <a:t>5. </a:t>
            </a:r>
            <a:r>
              <a:rPr lang="vi-VN" sz="3000" b="1" dirty="0" smtClean="0">
                <a:solidFill>
                  <a:srgbClr val="3333FF"/>
                </a:solidFill>
                <a:latin typeface="VNI-Avo" pitchFamily="2" charset="0"/>
              </a:rPr>
              <a:t>s/x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560" y="4005064"/>
            <a:ext cx="345638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tx1"/>
                </a:solidFill>
                <a:latin typeface="VNI-Avo" pitchFamily="2" charset="0"/>
              </a:rPr>
              <a:t>.....ôïi daây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96682" y="4058477"/>
            <a:ext cx="82704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76056" y="3986469"/>
            <a:ext cx="36004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chemeClr val="tx1"/>
                </a:solidFill>
                <a:latin typeface="VNI-Avo" pitchFamily="2" charset="0"/>
              </a:rPr>
              <a:t>muøa .....uaân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841298" y="4005064"/>
            <a:ext cx="827046" cy="702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074" name="Picture 2" descr="Mùa Xuân: Mùa của hy vọng – mùa của yêu thương | Dịch vụ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980730"/>
            <a:ext cx="4228095" cy="281597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ownloads\heart-brand-pattern-pretty-pink-rope-1e5d0d41d8f6a52d3eccd81f4238cb7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5" y="980728"/>
            <a:ext cx="4228095" cy="281597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2" y="27836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1314" y="1167437"/>
            <a:ext cx="6689343" cy="1600763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>
              <a:defRPr/>
            </a:pPr>
            <a:r>
              <a:rPr lang="en-US" sz="9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9600" b="1" dirty="0" smtClean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FF0000"/>
                </a:solidFill>
                <a:latin typeface="VNI-Avo" pitchFamily="2" charset="0"/>
              </a:rPr>
              <a:t>ñoïc</a:t>
            </a:r>
            <a:endParaRPr lang="en-US" sz="9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600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4716584"/>
            <a:ext cx="8136904" cy="61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3333FF"/>
                </a:solidFill>
                <a:latin typeface="VNI-Avo" pitchFamily="2" charset="0"/>
              </a:rPr>
              <a:t>1. Meï ñöa Nguyeät ñi ñaâu?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5" y="6053100"/>
            <a:ext cx="8064896" cy="61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3333FF"/>
                </a:solidFill>
                <a:latin typeface="VNI-Avo" pitchFamily="2" charset="0"/>
              </a:rPr>
              <a:t>2. Neâu hình aûnh em thích trong baøi ñoïc treân?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99708" l="0" r="100000">
                        <a14:foregroundMark x1="38924" y1="5263" x2="38924" y2="5263"/>
                        <a14:foregroundMark x1="43354" y1="9357" x2="43354" y2="9357"/>
                        <a14:foregroundMark x1="44146" y1="9357" x2="45253" y2="8772"/>
                        <a14:foregroundMark x1="49051" y1="7602" x2="49842" y2="7602"/>
                        <a14:foregroundMark x1="51741" y1="7602" x2="51741" y2="7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4" y="0"/>
            <a:ext cx="8716027" cy="471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539552" cy="4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9" y="5405028"/>
            <a:ext cx="8568952" cy="61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chemeClr val="tx1"/>
                </a:solidFill>
                <a:latin typeface="VNI-Avo" pitchFamily="2" charset="0"/>
              </a:rPr>
              <a:t>    - Meï ñöa Nguyeät ñi xem ñöôøng saùch.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5576" y="1340768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3792" y="2492896"/>
            <a:ext cx="5166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4128" y="2492896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775" y="2996952"/>
            <a:ext cx="83196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5536" y="3501008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117766"/>
            <a:ext cx="720080" cy="560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VNI-Avo" pitchFamily="2" charset="0"/>
              </a:rPr>
              <a:t>...</a:t>
            </a:r>
            <a:endParaRPr lang="en-US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1" y="837845"/>
            <a:ext cx="8640960" cy="100811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3333FF"/>
                </a:solidFill>
                <a:latin typeface="VNI-Avo" pitchFamily="2" charset="0"/>
              </a:rPr>
              <a:t>Meï ñöa Nguyeät </a:t>
            </a:r>
            <a:r>
              <a:rPr lang="vi-VN" sz="3200" b="1" dirty="0" smtClean="0">
                <a:solidFill>
                  <a:srgbClr val="3333FF"/>
                </a:solidFill>
                <a:latin typeface="VNI-Avo" pitchFamily="2" charset="0"/>
              </a:rPr>
              <a:t>ñi .......................................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File PPT thi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837846"/>
            <a:ext cx="5076056" cy="11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552"/>
            <a:ext cx="956426" cy="7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D:\File PPT thi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2656"/>
            <a:ext cx="91440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489605&quot;&gt;&lt;object type=&quot;3&quot; unique_id=&quot;489607&quot;&gt;&lt;property id=&quot;20148&quot; value=&quot;5&quot;/&gt;&lt;property id=&quot;20300&quot; value=&quot;Slide 4&quot;/&gt;&lt;property id=&quot;20307&quot; value=&quot;258&quot;/&gt;&lt;/object&gt;&lt;object type=&quot;3&quot; unique_id=&quot;489608&quot;&gt;&lt;property id=&quot;20148&quot; value=&quot;5&quot;/&gt;&lt;property id=&quot;20300&quot; value=&quot;Slide 5&quot;/&gt;&lt;property id=&quot;20307&quot; value=&quot;259&quot;/&gt;&lt;/object&gt;&lt;object type=&quot;3&quot; unique_id=&quot;489609&quot;&gt;&lt;property id=&quot;20148&quot; value=&quot;5&quot;/&gt;&lt;property id=&quot;20300&quot; value=&quot;Slide 6&quot;/&gt;&lt;property id=&quot;20307&quot; value=&quot;260&quot;/&gt;&lt;/object&gt;&lt;object type=&quot;3&quot; unique_id=&quot;489610&quot;&gt;&lt;property id=&quot;20148&quot; value=&quot;5&quot;/&gt;&lt;property id=&quot;20300&quot; value=&quot;Slide 8&quot;/&gt;&lt;property id=&quot;20307&quot; value=&quot;261&quot;/&gt;&lt;/object&gt;&lt;object type=&quot;3&quot; unique_id=&quot;489611&quot;&gt;&lt;property id=&quot;20148&quot; value=&quot;5&quot;/&gt;&lt;property id=&quot;20300&quot; value=&quot;Slide 9&quot;/&gt;&lt;property id=&quot;20307&quot; value=&quot;257&quot;/&gt;&lt;/object&gt;&lt;object type=&quot;3&quot; unique_id=&quot;489660&quot;&gt;&lt;property id=&quot;20148&quot; value=&quot;5&quot;/&gt;&lt;property id=&quot;20300&quot; value=&quot;Slide 1&quot;/&gt;&lt;property id=&quot;20307&quot; value=&quot;262&quot;/&gt;&lt;/object&gt;&lt;object type=&quot;3&quot; unique_id=&quot;489661&quot;&gt;&lt;property id=&quot;20148&quot; value=&quot;5&quot;/&gt;&lt;property id=&quot;20300&quot; value=&quot;Slide 2&quot;/&gt;&lt;property id=&quot;20307&quot; value=&quot;264&quot;/&gt;&lt;/object&gt;&lt;object type=&quot;3&quot; unique_id=&quot;489662&quot;&gt;&lt;property id=&quot;20148&quot; value=&quot;5&quot;/&gt;&lt;property id=&quot;20300&quot; value=&quot;Slide 3&quot;/&gt;&lt;property id=&quot;20307&quot; value=&quot;265&quot;/&gt;&lt;/object&gt;&lt;object type=&quot;3&quot; unique_id=&quot;489725&quot;&gt;&lt;property id=&quot;20148&quot; value=&quot;5&quot;/&gt;&lt;property id=&quot;20300&quot; value=&quot;Slide 7&quot;/&gt;&lt;property id=&quot;20307&quot; value=&quot;266&quot;/&gt;&lt;/object&gt;&lt;object type=&quot;3&quot; unique_id=&quot;489726&quot;&gt;&lt;property id=&quot;20148&quot; value=&quot;5&quot;/&gt;&lt;property id=&quot;20300&quot; value=&quot;Slide 10&quot;/&gt;&lt;property id=&quot;20307&quot; value=&quot;267&quot;/&gt;&lt;/object&gt;&lt;/object&gt;&lt;object type=&quot;8&quot; unique_id=&quot;48961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150</Words>
  <Application>Microsoft Office PowerPoint</Application>
  <PresentationFormat>On-screen Show (4:3)</PresentationFormat>
  <Paragraphs>60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Office Theme</vt:lpstr>
      <vt:lpstr>Office 主题​​</vt:lpstr>
      <vt:lpstr>自定义设计方案</vt:lpstr>
      <vt:lpstr>1_默认设计模板</vt:lpstr>
      <vt:lpstr>1_Office Theme</vt:lpstr>
      <vt:lpstr>2_默认设计模板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2021-01-14T05:35:08Z</dcterms:created>
  <dcterms:modified xsi:type="dcterms:W3CDTF">2021-01-15T09:30:22Z</dcterms:modified>
</cp:coreProperties>
</file>